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99"/>
    <a:srgbClr val="9900CC"/>
    <a:srgbClr val="99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04800"/>
            <a:ext cx="8610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24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identifier les aliments; parler de la préparation des plats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endParaRPr lang="en-US" sz="4800" b="1" u="sng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3200400"/>
            <a:ext cx="4648200" cy="107721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Activités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4 et 5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dans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les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papiers</a:t>
            </a:r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jaunes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9" name="Picture 8" descr="sole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041"/>
            <a:ext cx="4724400" cy="42519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95600" y="4038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42</cp:revision>
  <dcterms:created xsi:type="dcterms:W3CDTF">2011-04-18T10:52:18Z</dcterms:created>
  <dcterms:modified xsi:type="dcterms:W3CDTF">2011-05-24T15:09:24Z</dcterms:modified>
</cp:coreProperties>
</file>